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37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CF514D-6470-5FAE-5E51-00AF245E2C48}"/>
              </a:ext>
            </a:extLst>
          </p:cNvPr>
          <p:cNvSpPr txBox="1"/>
          <p:nvPr/>
        </p:nvSpPr>
        <p:spPr>
          <a:xfrm>
            <a:off x="5385916" y="475287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指导老师：李玉祥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  <p:pic>
        <p:nvPicPr>
          <p:cNvPr id="4" name="download">
            <a:hlinkClick r:id="" action="ppaction://media"/>
            <a:extLst>
              <a:ext uri="{FF2B5EF4-FFF2-40B4-BE49-F238E27FC236}">
                <a16:creationId xmlns:a16="http://schemas.microsoft.com/office/drawing/2014/main" id="{A7A4FCDA-6D4B-BB3C-79D0-CA44F8EE4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415" y="3912760"/>
            <a:ext cx="1250828" cy="125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  <p:pic>
        <p:nvPicPr>
          <p:cNvPr id="5" name="12月3日(1)">
            <a:hlinkClick r:id="" action="ppaction://media"/>
            <a:extLst>
              <a:ext uri="{FF2B5EF4-FFF2-40B4-BE49-F238E27FC236}">
                <a16:creationId xmlns:a16="http://schemas.microsoft.com/office/drawing/2014/main" id="{35F7882A-A597-FC6B-2209-BBAAE3D24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5329" y="726832"/>
            <a:ext cx="3736631" cy="2802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  <p:pic>
        <p:nvPicPr>
          <p:cNvPr id="4" name="12月3日 (1)(2)">
            <a:hlinkClick r:id="" action="ppaction://media"/>
            <a:extLst>
              <a:ext uri="{FF2B5EF4-FFF2-40B4-BE49-F238E27FC236}">
                <a16:creationId xmlns:a16="http://schemas.microsoft.com/office/drawing/2014/main" id="{6259B223-9032-EF72-0D10-A630F4BC5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9108" y="4124937"/>
            <a:ext cx="3681045" cy="2760783"/>
          </a:xfrm>
          <a:prstGeom prst="rect">
            <a:avLst/>
          </a:prstGeom>
        </p:spPr>
      </p:pic>
      <p:pic>
        <p:nvPicPr>
          <p:cNvPr id="5" name="12月3日 (1)(3)">
            <a:hlinkClick r:id="" action="ppaction://media"/>
            <a:extLst>
              <a:ext uri="{FF2B5EF4-FFF2-40B4-BE49-F238E27FC236}">
                <a16:creationId xmlns:a16="http://schemas.microsoft.com/office/drawing/2014/main" id="{F57BAE0F-CDAF-E583-2822-EE80A930C0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1293" y="4028221"/>
            <a:ext cx="3810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  <p:pic>
        <p:nvPicPr>
          <p:cNvPr id="4" name="12月3日 (1)">
            <a:hlinkClick r:id="" action="ppaction://media"/>
            <a:extLst>
              <a:ext uri="{FF2B5EF4-FFF2-40B4-BE49-F238E27FC236}">
                <a16:creationId xmlns:a16="http://schemas.microsoft.com/office/drawing/2014/main" id="{4F380516-EB1C-F375-D4A8-6B1E21097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9040" y="590795"/>
            <a:ext cx="6114805" cy="4586104"/>
          </a:xfrm>
          <a:prstGeom prst="rect">
            <a:avLst/>
          </a:prstGeom>
        </p:spPr>
      </p:pic>
      <p:pic>
        <p:nvPicPr>
          <p:cNvPr id="5" name="12月3日 (1)(1)">
            <a:hlinkClick r:id="" action="ppaction://media"/>
            <a:extLst>
              <a:ext uri="{FF2B5EF4-FFF2-40B4-BE49-F238E27FC236}">
                <a16:creationId xmlns:a16="http://schemas.microsoft.com/office/drawing/2014/main" id="{EEAE69E5-35E6-091F-0F84-83BD237F35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7332" y="590796"/>
            <a:ext cx="6114804" cy="4586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" y="0"/>
            <a:ext cx="14628546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</Words>
  <Application>Microsoft Office PowerPoint</Application>
  <PresentationFormat>自定义</PresentationFormat>
  <Paragraphs>1</Paragraphs>
  <Slides>19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翱翔 古</cp:lastModifiedBy>
  <cp:revision>3</cp:revision>
  <dcterms:created xsi:type="dcterms:W3CDTF">2013-01-27T09:14:16Z</dcterms:created>
  <dcterms:modified xsi:type="dcterms:W3CDTF">2024-12-03T05:37:08Z</dcterms:modified>
  <cp:category/>
</cp:coreProperties>
</file>